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0B"/>
    <a:srgbClr val="FBF57C"/>
    <a:srgbClr val="EB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3ABC20-E6CF-4494-866B-105DD0427699}" v="1" dt="2026-05-27T16:47:05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ity Secretary" userId="ce867f574fe09dee" providerId="LiveId" clId="{F1183EB4-5A8C-4982-8A82-738F3A545D9A}"/>
    <pc:docChg chg="undo custSel modSld modMainMaster">
      <pc:chgData name="Trinity Secretary" userId="ce867f574fe09dee" providerId="LiveId" clId="{F1183EB4-5A8C-4982-8A82-738F3A545D9A}" dt="2026-05-27T16:50:01.057" v="26" actId="115"/>
      <pc:docMkLst>
        <pc:docMk/>
      </pc:docMkLst>
      <pc:sldChg chg="modSp mod">
        <pc:chgData name="Trinity Secretary" userId="ce867f574fe09dee" providerId="LiveId" clId="{F1183EB4-5A8C-4982-8A82-738F3A545D9A}" dt="2026-05-27T16:50:01.057" v="26" actId="115"/>
        <pc:sldMkLst>
          <pc:docMk/>
          <pc:sldMk cId="3821340708" sldId="256"/>
        </pc:sldMkLst>
        <pc:spChg chg="mod">
          <ac:chgData name="Trinity Secretary" userId="ce867f574fe09dee" providerId="LiveId" clId="{F1183EB4-5A8C-4982-8A82-738F3A545D9A}" dt="2026-05-27T16:47:05.778" v="0"/>
          <ac:spMkLst>
            <pc:docMk/>
            <pc:sldMk cId="3821340708" sldId="256"/>
            <ac:spMk id="2" creationId="{09035F55-616D-CAFA-DB46-0DE6B17D777E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k cId="3821340708" sldId="256"/>
            <ac:spMk id="3" creationId="{C0F79EAF-9F35-5C15-FD4A-6CEA67FC458E}"/>
          </ac:spMkLst>
        </pc:spChg>
        <pc:spChg chg="mod">
          <ac:chgData name="Trinity Secretary" userId="ce867f574fe09dee" providerId="LiveId" clId="{F1183EB4-5A8C-4982-8A82-738F3A545D9A}" dt="2026-05-27T16:48:31.807" v="16" actId="14100"/>
          <ac:spMkLst>
            <pc:docMk/>
            <pc:sldMk cId="3821340708" sldId="256"/>
            <ac:spMk id="5" creationId="{30FFFFB0-DEEE-075A-DA2A-F38E00BFA399}"/>
          </ac:spMkLst>
        </pc:spChg>
        <pc:spChg chg="mod">
          <ac:chgData name="Trinity Secretary" userId="ce867f574fe09dee" providerId="LiveId" clId="{F1183EB4-5A8C-4982-8A82-738F3A545D9A}" dt="2026-05-27T16:50:01.057" v="26" actId="115"/>
          <ac:spMkLst>
            <pc:docMk/>
            <pc:sldMk cId="3821340708" sldId="256"/>
            <ac:spMk id="10" creationId="{BF56D63A-655C-4829-F87B-5CAE36BA1A12}"/>
          </ac:spMkLst>
        </pc:spChg>
        <pc:spChg chg="mod">
          <ac:chgData name="Trinity Secretary" userId="ce867f574fe09dee" providerId="LiveId" clId="{F1183EB4-5A8C-4982-8A82-738F3A545D9A}" dt="2026-05-27T16:47:27.707" v="4" actId="1076"/>
          <ac:spMkLst>
            <pc:docMk/>
            <pc:sldMk cId="3821340708" sldId="256"/>
            <ac:spMk id="12" creationId="{614BD939-DE5D-09B4-7508-C5156FC65696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k cId="3821340708" sldId="256"/>
            <ac:spMk id="23" creationId="{0671A8AE-40A1-4631-A6B8-581AFF065482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k cId="3821340708" sldId="256"/>
            <ac:spMk id="25" creationId="{A44CD100-6267-4E62-AA64-2182A3A6A1C0}"/>
          </ac:spMkLst>
        </pc:spChg>
        <pc:picChg chg="mod modCrop">
          <ac:chgData name="Trinity Secretary" userId="ce867f574fe09dee" providerId="LiveId" clId="{F1183EB4-5A8C-4982-8A82-738F3A545D9A}" dt="2026-05-27T16:49:12.032" v="22" actId="14100"/>
          <ac:picMkLst>
            <pc:docMk/>
            <pc:sldMk cId="3821340708" sldId="256"/>
            <ac:picMk id="16" creationId="{783C5F47-FBBF-FB6E-F7BF-E308181B9D11}"/>
          </ac:picMkLst>
        </pc:picChg>
        <pc:picChg chg="mod">
          <ac:chgData name="Trinity Secretary" userId="ce867f574fe09dee" providerId="LiveId" clId="{F1183EB4-5A8C-4982-8A82-738F3A545D9A}" dt="2026-05-27T16:48:45.367" v="19" actId="14100"/>
          <ac:picMkLst>
            <pc:docMk/>
            <pc:sldMk cId="3821340708" sldId="256"/>
            <ac:picMk id="19" creationId="{3A9595D0-2A69-756E-1A53-0AC5283F408A}"/>
          </ac:picMkLst>
        </pc:picChg>
      </pc:sldChg>
      <pc:sldMasterChg chg="modSp modSldLayout">
        <pc:chgData name="Trinity Secretary" userId="ce867f574fe09dee" providerId="LiveId" clId="{F1183EB4-5A8C-4982-8A82-738F3A545D9A}" dt="2026-05-27T16:47:05.778" v="0"/>
        <pc:sldMasterMkLst>
          <pc:docMk/>
          <pc:sldMasterMk cId="2683808529" sldId="2147483725"/>
        </pc:sldMasterMkLst>
        <pc:spChg chg="mod">
          <ac:chgData name="Trinity Secretary" userId="ce867f574fe09dee" providerId="LiveId" clId="{F1183EB4-5A8C-4982-8A82-738F3A545D9A}" dt="2026-05-27T16:47:05.778" v="0"/>
          <ac:spMkLst>
            <pc:docMk/>
            <pc:sldMasterMk cId="2683808529" sldId="2147483725"/>
            <ac:spMk id="2" creationId="{17EC5685-19F1-49DA-ADE5-D5D32F1659B0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asterMk cId="2683808529" sldId="2147483725"/>
            <ac:spMk id="3" creationId="{AFFC0A4D-22A1-4554-B5DE-887974F4DF90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asterMk cId="2683808529" sldId="2147483725"/>
            <ac:spMk id="4" creationId="{E99D5CDC-F2CE-410E-AD13-DDC235C71C6F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asterMk cId="2683808529" sldId="2147483725"/>
            <ac:spMk id="5" creationId="{9340CD45-794A-4BB0-A427-0CE61AEAF484}"/>
          </ac:spMkLst>
        </pc:spChg>
        <pc:spChg chg="mod">
          <ac:chgData name="Trinity Secretary" userId="ce867f574fe09dee" providerId="LiveId" clId="{F1183EB4-5A8C-4982-8A82-738F3A545D9A}" dt="2026-05-27T16:47:05.778" v="0"/>
          <ac:spMkLst>
            <pc:docMk/>
            <pc:sldMasterMk cId="2683808529" sldId="2147483725"/>
            <ac:spMk id="6" creationId="{FCB3AB91-9588-4071-92D2-364F4A6ED092}"/>
          </ac:spMkLst>
        </pc:sp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1758628518" sldId="2147483714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2" creationId="{1092983E-E761-4429-9203-7FE8B2DB67E4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3" creationId="{B921E9B7-62BE-49BA-AC6B-55250D66277F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4" creationId="{BC41A3FD-B90A-4C31-BD6B-581F9E2E0E5E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5" creationId="{060D1D55-B722-4968-B171-AF3B462DDAD8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6" creationId="{D71085A8-02C2-4E7F-935E-5AEECBAD19BE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10" creationId="{862D7398-9A79-4B24-9C7D-F0DEED57C70B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758628518" sldId="2147483714"/>
              <ac:spMk id="11" creationId="{C07F28CD-1873-4E36-A064-2D25E0A85017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659247372" sldId="2147483715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659247372" sldId="2147483715"/>
              <ac:spMk id="5" creationId="{AA5ED585-FEBB-4DAD-84C0-97BEE6C360C3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659247372" sldId="2147483715"/>
              <ac:spMk id="6" creationId="{EF6AC352-A720-4DB3-87CA-A33B0607CA2F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18527772" sldId="2147483716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8527772" sldId="2147483716"/>
              <ac:spMk id="2" creationId="{9CFFC812-4DB6-4F98-9404-29C191D3BAD7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8527772" sldId="2147483716"/>
              <ac:spMk id="3" creationId="{92F0855E-0CD6-47DD-B648-4C84C783D784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8527772" sldId="2147483716"/>
              <ac:spMk id="4" creationId="{ED50082B-17D7-4D61-8AEB-81517D85D253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8527772" sldId="2147483716"/>
              <ac:spMk id="8" creationId="{2C155C63-9F58-4422-B669-F97486280671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8527772" sldId="2147483716"/>
              <ac:spMk id="9" creationId="{385DBA62-0EDB-47AA-86C7-90463BC9B308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2187623470" sldId="2147483717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187623470" sldId="2147483717"/>
              <ac:spMk id="2" creationId="{B21D7521-E43D-41D1-B458-26B20DC6DDD8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187623470" sldId="2147483717"/>
              <ac:spMk id="3" creationId="{A2472CF2-2653-4B98-A416-D7A0A860ECE0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187623470" sldId="2147483717"/>
              <ac:spMk id="4" creationId="{A6EF87F5-0B10-4AC7-9599-F088C5E796D7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187623470" sldId="2147483717"/>
              <ac:spMk id="8" creationId="{6BA9707F-7BCE-464F-BF45-E216527084EE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187623470" sldId="2147483717"/>
              <ac:spMk id="9" creationId="{BC589723-2CC8-49D1-B4E1-36FECED6A2D7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1907246161" sldId="2147483718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907246161" sldId="2147483718"/>
              <ac:spMk id="7" creationId="{C1609904-5327-4D2C-A445-B270A00F3B5F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1907246161" sldId="2147483718"/>
              <ac:spMk id="8" creationId="{30FC7BEC-08C5-4D95-9C84-B48BC8AD1C94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842130536" sldId="2147483719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842130536" sldId="2147483719"/>
              <ac:spMk id="6" creationId="{DC13EF9C-0B5A-4364-91AA-E5DD5B536E54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842130536" sldId="2147483719"/>
              <ac:spMk id="7" creationId="{8F674475-6327-490A-BD7F-084F5C07F2E4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2431697549" sldId="2147483720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431697549" sldId="2147483720"/>
              <ac:spMk id="2" creationId="{281FEA3D-0C7F-45CD-B6A0-942F707B3632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431697549" sldId="2147483720"/>
              <ac:spMk id="3" creationId="{FE8B8A12-BCE6-4D03-A637-1DEC8924BEF9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431697549" sldId="2147483720"/>
              <ac:spMk id="7" creationId="{5BADDEB1-F604-408B-B02A-A2814606E6AF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2431697549" sldId="2147483720"/>
              <ac:spMk id="8" creationId="{D8DF7987-332F-4D6C-81C3-990F39C76C96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3062885213" sldId="2147483721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062885213" sldId="2147483721"/>
              <ac:spMk id="2" creationId="{84DE1A06-8754-4870-9E44-E39BADAD9845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062885213" sldId="2147483721"/>
              <ac:spMk id="3" creationId="{3527F020-BBC3-49BB-91C2-5B2CBD64B3C5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062885213" sldId="2147483721"/>
              <ac:spMk id="7" creationId="{8A7BA06D-B3FF-4E91-8639-B4569AE3AA23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062885213" sldId="2147483721"/>
              <ac:spMk id="8" creationId="{2B30C86D-5A07-48BC-9C9D-6F9A2DB1E9E1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852298154" sldId="2147483722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852298154" sldId="2147483722"/>
              <ac:spMk id="3" creationId="{0A47AF11-F208-4FDA-9E19-D6CA3472134E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852298154" sldId="2147483722"/>
              <ac:spMk id="7" creationId="{23DA7759-3209-4FE2-96D1-4EEDD81E9EA0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852298154" sldId="2147483722"/>
              <ac:spMk id="8" creationId="{41460DAD-8769-4C9F-9C8C-BB0443909D76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3778239514" sldId="2147483723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778239514" sldId="2147483723"/>
              <ac:spMk id="2" creationId="{A04C0001-5D76-45A0-A9F4-7172BDDD5D28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778239514" sldId="2147483723"/>
              <ac:spMk id="3" creationId="{9E1462C4-0E4B-4DB7-A8BF-FE55142760AF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778239514" sldId="2147483723"/>
              <ac:spMk id="9" creationId="{FEDBDD32-D3EE-4848-A112-BA814D4631CD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778239514" sldId="2147483723"/>
              <ac:spMk id="10" creationId="{61350361-843C-49D0-BD6A-ECDBA3842BA0}"/>
            </ac:spMkLst>
          </pc:spChg>
        </pc:sldLayoutChg>
        <pc:sldLayoutChg chg="modSp">
          <pc:chgData name="Trinity Secretary" userId="ce867f574fe09dee" providerId="LiveId" clId="{F1183EB4-5A8C-4982-8A82-738F3A545D9A}" dt="2026-05-27T16:47:05.778" v="0"/>
          <pc:sldLayoutMkLst>
            <pc:docMk/>
            <pc:sldMasterMk cId="2683808529" sldId="2147483725"/>
            <pc:sldLayoutMk cId="3868911211" sldId="2147483724"/>
          </pc:sldLayoutMkLst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868911211" sldId="2147483724"/>
              <ac:spMk id="3" creationId="{3F9532B8-D460-476D-816F-725E8D96C0A4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868911211" sldId="2147483724"/>
              <ac:spMk id="4" creationId="{26F7120F-70AF-4ED5-B364-3AA55C6B44B6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868911211" sldId="2147483724"/>
              <ac:spMk id="8" creationId="{B4EC5136-99DA-40B5-8F79-5C3A56D38BA1}"/>
            </ac:spMkLst>
          </pc:spChg>
          <pc:spChg chg="mod">
            <ac:chgData name="Trinity Secretary" userId="ce867f574fe09dee" providerId="LiveId" clId="{F1183EB4-5A8C-4982-8A82-738F3A545D9A}" dt="2026-05-27T16:47:05.778" v="0"/>
            <ac:spMkLst>
              <pc:docMk/>
              <pc:sldMasterMk cId="2683808529" sldId="2147483725"/>
              <pc:sldLayoutMk cId="3868911211" sldId="2147483724"/>
              <ac:spMk id="9" creationId="{4F8FB775-26C4-41BA-837C-4478D48D215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7656521" y="2"/>
            <a:ext cx="851300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416783" y="106483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88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92652" y="5717906"/>
            <a:ext cx="1328707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29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7656521" y="2"/>
            <a:ext cx="851300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416783" y="106483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23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91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62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13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24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7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62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246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05/27/2026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508875" y="4961136"/>
            <a:ext cx="1737401" cy="719652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7870825" y="2"/>
            <a:ext cx="636996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69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05/27/2026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0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14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857250"/>
            <a:ext cx="7004405" cy="51435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35F55-616D-CAFA-DB46-0DE6B17D7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6" y="1699022"/>
            <a:ext cx="3017520" cy="2101664"/>
          </a:xfrm>
        </p:spPr>
        <p:txBody>
          <a:bodyPr anchor="b">
            <a:normAutofit/>
          </a:bodyPr>
          <a:lstStyle/>
          <a:p>
            <a:pPr algn="l"/>
            <a:endParaRPr lang="en-US" sz="405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79EAF-9F35-5C15-FD4A-6CEA67FC4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6" y="3834264"/>
            <a:ext cx="3017519" cy="906106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3C5F47-FBBF-FB6E-F7BF-E308181B9D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22484" b="1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FFFFB0-DEEE-075A-DA2A-F38E00BFA399}"/>
              </a:ext>
            </a:extLst>
          </p:cNvPr>
          <p:cNvSpPr/>
          <p:nvPr/>
        </p:nvSpPr>
        <p:spPr>
          <a:xfrm>
            <a:off x="4173648" y="3521799"/>
            <a:ext cx="4970350" cy="3336202"/>
          </a:xfrm>
          <a:prstGeom prst="rect">
            <a:avLst/>
          </a:prstGeom>
          <a:solidFill>
            <a:srgbClr val="FBF5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56D63A-655C-4829-F87B-5CAE36BA1A12}"/>
              </a:ext>
            </a:extLst>
          </p:cNvPr>
          <p:cNvSpPr/>
          <p:nvPr/>
        </p:nvSpPr>
        <p:spPr>
          <a:xfrm>
            <a:off x="3189929" y="1353923"/>
            <a:ext cx="5906491" cy="5227180"/>
          </a:xfrm>
          <a:prstGeom prst="ellipse">
            <a:avLst/>
          </a:prstGeom>
          <a:solidFill>
            <a:schemeClr val="tx1"/>
          </a:solidFill>
          <a:ln w="69850">
            <a:solidFill>
              <a:srgbClr val="FFC000"/>
            </a:solidFill>
          </a:ln>
          <a:effectLst>
            <a:glow rad="3810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700" b="1" dirty="0">
                <a:solidFill>
                  <a:sysClr val="windowText" lastClr="000000"/>
                </a:solidFill>
                <a:latin typeface="Avenir Next LT Pro"/>
              </a:rPr>
              <a:t>Join us for outdoor worship this summer at 8 am on the following dates: </a:t>
            </a:r>
            <a:r>
              <a:rPr lang="en-US" sz="2400" b="1" dirty="0">
                <a:solidFill>
                  <a:sysClr val="windowText" lastClr="000000"/>
                </a:solidFill>
                <a:latin typeface="Avenir Next LT Pro"/>
              </a:rPr>
              <a:t>June 14, July 19, &amp; August 9.</a:t>
            </a:r>
          </a:p>
          <a:p>
            <a:pPr algn="ctr" defTabSz="685800"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Avenir Next LT Pro"/>
              </a:rPr>
              <a:t>BRING A LAWN CHAIR &amp; JOIN THE FUN!</a:t>
            </a:r>
          </a:p>
          <a:p>
            <a:pPr algn="ctr" defTabSz="685800">
              <a:defRPr/>
            </a:pPr>
            <a:endParaRPr lang="en-US" sz="2400" b="1" dirty="0">
              <a:solidFill>
                <a:sysClr val="windowText" lastClr="000000"/>
              </a:solidFill>
              <a:latin typeface="Avenir Next LT Pro"/>
            </a:endParaRPr>
          </a:p>
          <a:p>
            <a:pPr algn="ctr" defTabSz="685800"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Avenir Next LT Pro"/>
              </a:rPr>
              <a:t>(10:15 Worship in the sanctuary.)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4BD939-DE5D-09B4-7508-C5156FC65696}"/>
              </a:ext>
            </a:extLst>
          </p:cNvPr>
          <p:cNvSpPr txBox="1"/>
          <p:nvPr/>
        </p:nvSpPr>
        <p:spPr>
          <a:xfrm>
            <a:off x="47580" y="6118008"/>
            <a:ext cx="44581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>
                <a:solidFill>
                  <a:srgbClr val="15150B"/>
                </a:solidFill>
              </a:rPr>
              <a:t>Trinity Lutheran Church</a:t>
            </a:r>
          </a:p>
          <a:p>
            <a:r>
              <a:rPr lang="en-US" sz="1950" b="1" dirty="0">
                <a:solidFill>
                  <a:srgbClr val="15150B"/>
                </a:solidFill>
              </a:rPr>
              <a:t>132 E. Main Street, Mechanicsburg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9595D0-2A69-756E-1A53-0AC5283F4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525" y="6418907"/>
            <a:ext cx="1210474" cy="43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40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hapesVTI">
  <a:themeElements>
    <a:clrScheme name="Custom 27">
      <a:dk1>
        <a:srgbClr val="00B0F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51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Avenir Next LT Pro</vt:lpstr>
      <vt:lpstr>Calibri</vt:lpstr>
      <vt:lpstr>ShapesVTI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Trinity Secretary</dc:creator>
  <cp:lastModifiedBy>Trinity Secretary</cp:lastModifiedBy>
  <cp:revision>2</cp:revision>
  <dcterms:created xsi:type="dcterms:W3CDTF">2026-05-27T14:57:49Z</dcterms:created>
  <dcterms:modified xsi:type="dcterms:W3CDTF">2026-05-27T16:50:16Z</dcterms:modified>
</cp:coreProperties>
</file>