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45160"/>
    <a:srgbClr val="B8B8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180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rinity Secretary" userId="ce867f574fe09dee" providerId="LiveId" clId="{F1183EB4-5A8C-4982-8A82-738F3A545D9A}"/>
    <pc:docChg chg="undo custSel modSld modMainMaster">
      <pc:chgData name="Trinity Secretary" userId="ce867f574fe09dee" providerId="LiveId" clId="{F1183EB4-5A8C-4982-8A82-738F3A545D9A}" dt="2026-04-09T17:15:11.739" v="365" actId="6549"/>
      <pc:docMkLst>
        <pc:docMk/>
      </pc:docMkLst>
      <pc:sldChg chg="addSp delSp modSp mod">
        <pc:chgData name="Trinity Secretary" userId="ce867f574fe09dee" providerId="LiveId" clId="{F1183EB4-5A8C-4982-8A82-738F3A545D9A}" dt="2026-04-09T17:15:11.739" v="365" actId="6549"/>
        <pc:sldMkLst>
          <pc:docMk/>
          <pc:sldMk cId="767654684" sldId="256"/>
        </pc:sldMkLst>
        <pc:spChg chg="del mod">
          <ac:chgData name="Trinity Secretary" userId="ce867f574fe09dee" providerId="LiveId" clId="{F1183EB4-5A8C-4982-8A82-738F3A545D9A}" dt="2026-04-09T15:46:19.495" v="72" actId="478"/>
          <ac:spMkLst>
            <pc:docMk/>
            <pc:sldMk cId="767654684" sldId="256"/>
            <ac:spMk id="2" creationId="{FD37BB49-9F43-F9D9-E44C-7B1FAEB1AEBC}"/>
          </ac:spMkLst>
        </pc:spChg>
        <pc:spChg chg="del mod">
          <ac:chgData name="Trinity Secretary" userId="ce867f574fe09dee" providerId="LiveId" clId="{F1183EB4-5A8C-4982-8A82-738F3A545D9A}" dt="2026-04-09T15:46:21.775" v="73" actId="478"/>
          <ac:spMkLst>
            <pc:docMk/>
            <pc:sldMk cId="767654684" sldId="256"/>
            <ac:spMk id="3" creationId="{B949F64E-3511-0FDB-88B2-79CE75C10622}"/>
          </ac:spMkLst>
        </pc:spChg>
        <pc:spChg chg="del">
          <ac:chgData name="Trinity Secretary" userId="ce867f574fe09dee" providerId="LiveId" clId="{F1183EB4-5A8C-4982-8A82-738F3A545D9A}" dt="2026-04-09T15:46:33.895" v="74" actId="26606"/>
          <ac:spMkLst>
            <pc:docMk/>
            <pc:sldMk cId="767654684" sldId="256"/>
            <ac:spMk id="5" creationId="{04BE7F15-C469-2C1F-DCF8-E92115C89165}"/>
          </ac:spMkLst>
        </pc:spChg>
        <pc:spChg chg="del">
          <ac:chgData name="Trinity Secretary" userId="ce867f574fe09dee" providerId="LiveId" clId="{F1183EB4-5A8C-4982-8A82-738F3A545D9A}" dt="2026-04-09T15:46:33.895" v="74" actId="26606"/>
          <ac:spMkLst>
            <pc:docMk/>
            <pc:sldMk cId="767654684" sldId="256"/>
            <ac:spMk id="9" creationId="{5E5473D2-DD46-DFAF-84EC-264D6CE58B94}"/>
          </ac:spMkLst>
        </pc:spChg>
        <pc:spChg chg="add mod">
          <ac:chgData name="Trinity Secretary" userId="ce867f574fe09dee" providerId="LiveId" clId="{F1183EB4-5A8C-4982-8A82-738F3A545D9A}" dt="2026-04-09T17:14:58.360" v="363" actId="1076"/>
          <ac:spMkLst>
            <pc:docMk/>
            <pc:sldMk cId="767654684" sldId="256"/>
            <ac:spMk id="19" creationId="{137CA7CB-C842-1A17-3778-E806A8F66D22}"/>
          </ac:spMkLst>
        </pc:spChg>
        <pc:spChg chg="add mod">
          <ac:chgData name="Trinity Secretary" userId="ce867f574fe09dee" providerId="LiveId" clId="{F1183EB4-5A8C-4982-8A82-738F3A545D9A}" dt="2026-04-09T17:15:11.739" v="365" actId="6549"/>
          <ac:spMkLst>
            <pc:docMk/>
            <pc:sldMk cId="767654684" sldId="256"/>
            <ac:spMk id="25" creationId="{F03DF2DC-2A8F-2330-5F15-078D288AAC62}"/>
          </ac:spMkLst>
        </pc:spChg>
        <pc:spChg chg="add mod">
          <ac:chgData name="Trinity Secretary" userId="ce867f574fe09dee" providerId="LiveId" clId="{F1183EB4-5A8C-4982-8A82-738F3A545D9A}" dt="2026-04-09T17:13:27.450" v="344" actId="1076"/>
          <ac:spMkLst>
            <pc:docMk/>
            <pc:sldMk cId="767654684" sldId="256"/>
            <ac:spMk id="26" creationId="{B4E059A0-D84A-ADC9-854C-CF87BAC6D59C}"/>
          </ac:spMkLst>
        </pc:spChg>
        <pc:spChg chg="add mod">
          <ac:chgData name="Trinity Secretary" userId="ce867f574fe09dee" providerId="LiveId" clId="{F1183EB4-5A8C-4982-8A82-738F3A545D9A}" dt="2026-04-09T17:04:24.912" v="313"/>
          <ac:spMkLst>
            <pc:docMk/>
            <pc:sldMk cId="767654684" sldId="256"/>
            <ac:spMk id="30" creationId="{21E0DC6F-DB0E-DBE1-8178-AE81BC6B96EA}"/>
          </ac:spMkLst>
        </pc:spChg>
        <pc:spChg chg="add mod">
          <ac:chgData name="Trinity Secretary" userId="ce867f574fe09dee" providerId="LiveId" clId="{F1183EB4-5A8C-4982-8A82-738F3A545D9A}" dt="2026-04-09T17:04:24.912" v="313"/>
          <ac:spMkLst>
            <pc:docMk/>
            <pc:sldMk cId="767654684" sldId="256"/>
            <ac:spMk id="32" creationId="{84D07BF5-D29E-918E-55FE-747AF2A0E23F}"/>
          </ac:spMkLst>
        </pc:spChg>
        <pc:picChg chg="mod">
          <ac:chgData name="Trinity Secretary" userId="ce867f574fe09dee" providerId="LiveId" clId="{F1183EB4-5A8C-4982-8A82-738F3A545D9A}" dt="2026-04-09T17:04:36.892" v="318" actId="1076"/>
          <ac:picMkLst>
            <pc:docMk/>
            <pc:sldMk cId="767654684" sldId="256"/>
            <ac:picMk id="4" creationId="{46B3CFF0-B2FD-F7FE-CDFF-6A9A17E70149}"/>
          </ac:picMkLst>
        </pc:picChg>
        <pc:picChg chg="add mod ord">
          <ac:chgData name="Trinity Secretary" userId="ce867f574fe09dee" providerId="LiveId" clId="{F1183EB4-5A8C-4982-8A82-738F3A545D9A}" dt="2026-04-09T17:04:41.442" v="320" actId="14100"/>
          <ac:picMkLst>
            <pc:docMk/>
            <pc:sldMk cId="767654684" sldId="256"/>
            <ac:picMk id="8" creationId="{5903EEDF-F9E9-17E1-1C0E-18E16829919B}"/>
          </ac:picMkLst>
        </pc:picChg>
      </pc:sldChg>
      <pc:sldMasterChg chg="modSp modSldLayout">
        <pc:chgData name="Trinity Secretary" userId="ce867f574fe09dee" providerId="LiveId" clId="{F1183EB4-5A8C-4982-8A82-738F3A545D9A}" dt="2026-04-09T17:04:24.912" v="313"/>
        <pc:sldMasterMkLst>
          <pc:docMk/>
          <pc:sldMasterMk cId="3403856985" sldId="2147483660"/>
        </pc:sldMasterMkLst>
        <pc:spChg chg="mod">
          <ac:chgData name="Trinity Secretary" userId="ce867f574fe09dee" providerId="LiveId" clId="{F1183EB4-5A8C-4982-8A82-738F3A545D9A}" dt="2026-04-09T17:04:24.912" v="313"/>
          <ac:spMkLst>
            <pc:docMk/>
            <pc:sldMasterMk cId="3403856985" sldId="2147483660"/>
            <ac:spMk id="2" creationId="{475BFB69-9245-EC58-F1DE-FEB625BD336A}"/>
          </ac:spMkLst>
        </pc:spChg>
        <pc:spChg chg="mod">
          <ac:chgData name="Trinity Secretary" userId="ce867f574fe09dee" providerId="LiveId" clId="{F1183EB4-5A8C-4982-8A82-738F3A545D9A}" dt="2026-04-09T17:04:24.912" v="313"/>
          <ac:spMkLst>
            <pc:docMk/>
            <pc:sldMasterMk cId="3403856985" sldId="2147483660"/>
            <ac:spMk id="3" creationId="{5516AFD5-5144-C460-0CA4-644BC4A93C02}"/>
          </ac:spMkLst>
        </pc:spChg>
        <pc:spChg chg="mod">
          <ac:chgData name="Trinity Secretary" userId="ce867f574fe09dee" providerId="LiveId" clId="{F1183EB4-5A8C-4982-8A82-738F3A545D9A}" dt="2026-04-09T17:04:24.912" v="313"/>
          <ac:spMkLst>
            <pc:docMk/>
            <pc:sldMasterMk cId="3403856985" sldId="2147483660"/>
            <ac:spMk id="4" creationId="{3995753E-AF8A-7E04-8A1A-205B755A0215}"/>
          </ac:spMkLst>
        </pc:spChg>
        <pc:spChg chg="mod">
          <ac:chgData name="Trinity Secretary" userId="ce867f574fe09dee" providerId="LiveId" clId="{F1183EB4-5A8C-4982-8A82-738F3A545D9A}" dt="2026-04-09T17:04:24.912" v="313"/>
          <ac:spMkLst>
            <pc:docMk/>
            <pc:sldMasterMk cId="3403856985" sldId="2147483660"/>
            <ac:spMk id="5" creationId="{D4E1B7C8-DA74-800B-EE14-A39E9DB32DE4}"/>
          </ac:spMkLst>
        </pc:spChg>
        <pc:spChg chg="mod">
          <ac:chgData name="Trinity Secretary" userId="ce867f574fe09dee" providerId="LiveId" clId="{F1183EB4-5A8C-4982-8A82-738F3A545D9A}" dt="2026-04-09T17:04:24.912" v="313"/>
          <ac:spMkLst>
            <pc:docMk/>
            <pc:sldMasterMk cId="3403856985" sldId="2147483660"/>
            <ac:spMk id="6" creationId="{7AC1647D-0DF0-CA1B-F723-EF7B8F508DB7}"/>
          </ac:spMkLst>
        </pc:spChg>
        <pc:sldLayoutChg chg="modSp">
          <pc:chgData name="Trinity Secretary" userId="ce867f574fe09dee" providerId="LiveId" clId="{F1183EB4-5A8C-4982-8A82-738F3A545D9A}" dt="2026-04-09T17:04:24.912" v="313"/>
          <pc:sldLayoutMkLst>
            <pc:docMk/>
            <pc:sldMasterMk cId="3403856985" sldId="2147483660"/>
            <pc:sldLayoutMk cId="3713466360" sldId="2147483661"/>
          </pc:sldLayoutMkLst>
          <pc:spChg chg="mod">
            <ac:chgData name="Trinity Secretary" userId="ce867f574fe09dee" providerId="LiveId" clId="{F1183EB4-5A8C-4982-8A82-738F3A545D9A}" dt="2026-04-09T17:04:24.912" v="313"/>
            <ac:spMkLst>
              <pc:docMk/>
              <pc:sldMasterMk cId="3403856985" sldId="2147483660"/>
              <pc:sldLayoutMk cId="3713466360" sldId="2147483661"/>
              <ac:spMk id="2" creationId="{485B0252-346C-F6F4-3642-19F571550D45}"/>
            </ac:spMkLst>
          </pc:spChg>
          <pc:spChg chg="mod">
            <ac:chgData name="Trinity Secretary" userId="ce867f574fe09dee" providerId="LiveId" clId="{F1183EB4-5A8C-4982-8A82-738F3A545D9A}" dt="2026-04-09T17:04:24.912" v="313"/>
            <ac:spMkLst>
              <pc:docMk/>
              <pc:sldMasterMk cId="3403856985" sldId="2147483660"/>
              <pc:sldLayoutMk cId="3713466360" sldId="2147483661"/>
              <ac:spMk id="3" creationId="{F798DA36-7351-9D6A-518B-678AB8A507D3}"/>
            </ac:spMkLst>
          </pc:spChg>
        </pc:sldLayoutChg>
        <pc:sldLayoutChg chg="modSp">
          <pc:chgData name="Trinity Secretary" userId="ce867f574fe09dee" providerId="LiveId" clId="{F1183EB4-5A8C-4982-8A82-738F3A545D9A}" dt="2026-04-09T17:04:24.912" v="313"/>
          <pc:sldLayoutMkLst>
            <pc:docMk/>
            <pc:sldMasterMk cId="3403856985" sldId="2147483660"/>
            <pc:sldLayoutMk cId="849571773" sldId="2147483662"/>
          </pc:sldLayoutMkLst>
          <pc:spChg chg="mod">
            <ac:chgData name="Trinity Secretary" userId="ce867f574fe09dee" providerId="LiveId" clId="{F1183EB4-5A8C-4982-8A82-738F3A545D9A}" dt="2026-04-09T17:04:24.912" v="313"/>
            <ac:spMkLst>
              <pc:docMk/>
              <pc:sldMasterMk cId="3403856985" sldId="2147483660"/>
              <pc:sldLayoutMk cId="849571773" sldId="2147483662"/>
              <ac:spMk id="2" creationId="{354E956D-CB73-C986-F100-46487310D11E}"/>
            </ac:spMkLst>
          </pc:spChg>
          <pc:spChg chg="mod">
            <ac:chgData name="Trinity Secretary" userId="ce867f574fe09dee" providerId="LiveId" clId="{F1183EB4-5A8C-4982-8A82-738F3A545D9A}" dt="2026-04-09T17:04:24.912" v="313"/>
            <ac:spMkLst>
              <pc:docMk/>
              <pc:sldMasterMk cId="3403856985" sldId="2147483660"/>
              <pc:sldLayoutMk cId="849571773" sldId="2147483662"/>
              <ac:spMk id="3" creationId="{FE423E6A-A07C-BF0D-EA30-9A8A854E48F1}"/>
            </ac:spMkLst>
          </pc:spChg>
        </pc:sldLayoutChg>
        <pc:sldLayoutChg chg="modSp">
          <pc:chgData name="Trinity Secretary" userId="ce867f574fe09dee" providerId="LiveId" clId="{F1183EB4-5A8C-4982-8A82-738F3A545D9A}" dt="2026-04-09T17:04:24.912" v="313"/>
          <pc:sldLayoutMkLst>
            <pc:docMk/>
            <pc:sldMasterMk cId="3403856985" sldId="2147483660"/>
            <pc:sldLayoutMk cId="3220115740" sldId="2147483663"/>
          </pc:sldLayoutMkLst>
          <pc:spChg chg="mod">
            <ac:chgData name="Trinity Secretary" userId="ce867f574fe09dee" providerId="LiveId" clId="{F1183EB4-5A8C-4982-8A82-738F3A545D9A}" dt="2026-04-09T17:04:24.912" v="313"/>
            <ac:spMkLst>
              <pc:docMk/>
              <pc:sldMasterMk cId="3403856985" sldId="2147483660"/>
              <pc:sldLayoutMk cId="3220115740" sldId="2147483663"/>
              <ac:spMk id="2" creationId="{EFB06A09-98CF-FAC2-3708-AECC4360C651}"/>
            </ac:spMkLst>
          </pc:spChg>
          <pc:spChg chg="mod">
            <ac:chgData name="Trinity Secretary" userId="ce867f574fe09dee" providerId="LiveId" clId="{F1183EB4-5A8C-4982-8A82-738F3A545D9A}" dt="2026-04-09T17:04:24.912" v="313"/>
            <ac:spMkLst>
              <pc:docMk/>
              <pc:sldMasterMk cId="3403856985" sldId="2147483660"/>
              <pc:sldLayoutMk cId="3220115740" sldId="2147483663"/>
              <ac:spMk id="3" creationId="{9571C769-CEC8-962A-01E6-15B0E056791E}"/>
            </ac:spMkLst>
          </pc:spChg>
          <pc:spChg chg="mod">
            <ac:chgData name="Trinity Secretary" userId="ce867f574fe09dee" providerId="LiveId" clId="{F1183EB4-5A8C-4982-8A82-738F3A545D9A}" dt="2026-04-09T17:04:24.912" v="313"/>
            <ac:spMkLst>
              <pc:docMk/>
              <pc:sldMasterMk cId="3403856985" sldId="2147483660"/>
              <pc:sldLayoutMk cId="3220115740" sldId="2147483663"/>
              <ac:spMk id="4" creationId="{F32C4A61-EF2A-C5A5-B150-4448600B3937}"/>
            </ac:spMkLst>
          </pc:spChg>
        </pc:sldLayoutChg>
        <pc:sldLayoutChg chg="modSp">
          <pc:chgData name="Trinity Secretary" userId="ce867f574fe09dee" providerId="LiveId" clId="{F1183EB4-5A8C-4982-8A82-738F3A545D9A}" dt="2026-04-09T17:04:24.912" v="313"/>
          <pc:sldLayoutMkLst>
            <pc:docMk/>
            <pc:sldMasterMk cId="3403856985" sldId="2147483660"/>
            <pc:sldLayoutMk cId="1167225122" sldId="2147483664"/>
          </pc:sldLayoutMkLst>
          <pc:spChg chg="mod">
            <ac:chgData name="Trinity Secretary" userId="ce867f574fe09dee" providerId="LiveId" clId="{F1183EB4-5A8C-4982-8A82-738F3A545D9A}" dt="2026-04-09T17:04:24.912" v="313"/>
            <ac:spMkLst>
              <pc:docMk/>
              <pc:sldMasterMk cId="3403856985" sldId="2147483660"/>
              <pc:sldLayoutMk cId="1167225122" sldId="2147483664"/>
              <ac:spMk id="2" creationId="{C350C37F-77BE-E128-4248-D001C39E79C6}"/>
            </ac:spMkLst>
          </pc:spChg>
          <pc:spChg chg="mod">
            <ac:chgData name="Trinity Secretary" userId="ce867f574fe09dee" providerId="LiveId" clId="{F1183EB4-5A8C-4982-8A82-738F3A545D9A}" dt="2026-04-09T17:04:24.912" v="313"/>
            <ac:spMkLst>
              <pc:docMk/>
              <pc:sldMasterMk cId="3403856985" sldId="2147483660"/>
              <pc:sldLayoutMk cId="1167225122" sldId="2147483664"/>
              <ac:spMk id="3" creationId="{2F3B20A8-A604-C977-02C0-083BA8663484}"/>
            </ac:spMkLst>
          </pc:spChg>
          <pc:spChg chg="mod">
            <ac:chgData name="Trinity Secretary" userId="ce867f574fe09dee" providerId="LiveId" clId="{F1183EB4-5A8C-4982-8A82-738F3A545D9A}" dt="2026-04-09T17:04:24.912" v="313"/>
            <ac:spMkLst>
              <pc:docMk/>
              <pc:sldMasterMk cId="3403856985" sldId="2147483660"/>
              <pc:sldLayoutMk cId="1167225122" sldId="2147483664"/>
              <ac:spMk id="4" creationId="{EC0EEBFB-2026-6A35-33ED-F008376B67A0}"/>
            </ac:spMkLst>
          </pc:spChg>
        </pc:sldLayoutChg>
        <pc:sldLayoutChg chg="modSp">
          <pc:chgData name="Trinity Secretary" userId="ce867f574fe09dee" providerId="LiveId" clId="{F1183EB4-5A8C-4982-8A82-738F3A545D9A}" dt="2026-04-09T17:04:24.912" v="313"/>
          <pc:sldLayoutMkLst>
            <pc:docMk/>
            <pc:sldMasterMk cId="3403856985" sldId="2147483660"/>
            <pc:sldLayoutMk cId="2809945363" sldId="2147483667"/>
          </pc:sldLayoutMkLst>
          <pc:spChg chg="mod">
            <ac:chgData name="Trinity Secretary" userId="ce867f574fe09dee" providerId="LiveId" clId="{F1183EB4-5A8C-4982-8A82-738F3A545D9A}" dt="2026-04-09T17:04:24.912" v="313"/>
            <ac:spMkLst>
              <pc:docMk/>
              <pc:sldMasterMk cId="3403856985" sldId="2147483660"/>
              <pc:sldLayoutMk cId="2809945363" sldId="2147483667"/>
              <ac:spMk id="2" creationId="{41FEE969-634D-6E32-D227-18E9282C6F9E}"/>
            </ac:spMkLst>
          </pc:spChg>
          <pc:spChg chg="mod">
            <ac:chgData name="Trinity Secretary" userId="ce867f574fe09dee" providerId="LiveId" clId="{F1183EB4-5A8C-4982-8A82-738F3A545D9A}" dt="2026-04-09T17:04:24.912" v="313"/>
            <ac:spMkLst>
              <pc:docMk/>
              <pc:sldMasterMk cId="3403856985" sldId="2147483660"/>
              <pc:sldLayoutMk cId="2809945363" sldId="2147483667"/>
              <ac:spMk id="3" creationId="{61CD26D4-290A-F0ED-7D62-41EDA6FEC2B9}"/>
            </ac:spMkLst>
          </pc:spChg>
          <pc:spChg chg="mod">
            <ac:chgData name="Trinity Secretary" userId="ce867f574fe09dee" providerId="LiveId" clId="{F1183EB4-5A8C-4982-8A82-738F3A545D9A}" dt="2026-04-09T17:04:24.912" v="313"/>
            <ac:spMkLst>
              <pc:docMk/>
              <pc:sldMasterMk cId="3403856985" sldId="2147483660"/>
              <pc:sldLayoutMk cId="2809945363" sldId="2147483667"/>
              <ac:spMk id="4" creationId="{94DA52B0-7419-A946-4523-6D34BCAD26D1}"/>
            </ac:spMkLst>
          </pc:spChg>
          <pc:spChg chg="mod">
            <ac:chgData name="Trinity Secretary" userId="ce867f574fe09dee" providerId="LiveId" clId="{F1183EB4-5A8C-4982-8A82-738F3A545D9A}" dt="2026-04-09T17:04:24.912" v="313"/>
            <ac:spMkLst>
              <pc:docMk/>
              <pc:sldMasterMk cId="3403856985" sldId="2147483660"/>
              <pc:sldLayoutMk cId="2809945363" sldId="2147483667"/>
              <ac:spMk id="5" creationId="{06536620-C4F3-EEC3-DBF1-05196B1CBB55}"/>
            </ac:spMkLst>
          </pc:spChg>
          <pc:spChg chg="mod">
            <ac:chgData name="Trinity Secretary" userId="ce867f574fe09dee" providerId="LiveId" clId="{F1183EB4-5A8C-4982-8A82-738F3A545D9A}" dt="2026-04-09T17:04:24.912" v="313"/>
            <ac:spMkLst>
              <pc:docMk/>
              <pc:sldMasterMk cId="3403856985" sldId="2147483660"/>
              <pc:sldLayoutMk cId="2809945363" sldId="2147483667"/>
              <ac:spMk id="6" creationId="{33BAE980-E611-98B5-04E9-DE4584B0E33F}"/>
            </ac:spMkLst>
          </pc:spChg>
        </pc:sldLayoutChg>
        <pc:sldLayoutChg chg="modSp">
          <pc:chgData name="Trinity Secretary" userId="ce867f574fe09dee" providerId="LiveId" clId="{F1183EB4-5A8C-4982-8A82-738F3A545D9A}" dt="2026-04-09T17:04:24.912" v="313"/>
          <pc:sldLayoutMkLst>
            <pc:docMk/>
            <pc:sldMasterMk cId="3403856985" sldId="2147483660"/>
            <pc:sldLayoutMk cId="4075185699" sldId="2147483668"/>
          </pc:sldLayoutMkLst>
          <pc:spChg chg="mod">
            <ac:chgData name="Trinity Secretary" userId="ce867f574fe09dee" providerId="LiveId" clId="{F1183EB4-5A8C-4982-8A82-738F3A545D9A}" dt="2026-04-09T17:04:24.912" v="313"/>
            <ac:spMkLst>
              <pc:docMk/>
              <pc:sldMasterMk cId="3403856985" sldId="2147483660"/>
              <pc:sldLayoutMk cId="4075185699" sldId="2147483668"/>
              <ac:spMk id="2" creationId="{FAF3BB49-A328-F121-7F27-DEB7C3CC2B0F}"/>
            </ac:spMkLst>
          </pc:spChg>
          <pc:spChg chg="mod">
            <ac:chgData name="Trinity Secretary" userId="ce867f574fe09dee" providerId="LiveId" clId="{F1183EB4-5A8C-4982-8A82-738F3A545D9A}" dt="2026-04-09T17:04:24.912" v="313"/>
            <ac:spMkLst>
              <pc:docMk/>
              <pc:sldMasterMk cId="3403856985" sldId="2147483660"/>
              <pc:sldLayoutMk cId="4075185699" sldId="2147483668"/>
              <ac:spMk id="3" creationId="{572E861E-DFBA-B4AA-9356-CDE3D3F57C04}"/>
            </ac:spMkLst>
          </pc:spChg>
          <pc:spChg chg="mod">
            <ac:chgData name="Trinity Secretary" userId="ce867f574fe09dee" providerId="LiveId" clId="{F1183EB4-5A8C-4982-8A82-738F3A545D9A}" dt="2026-04-09T17:04:24.912" v="313"/>
            <ac:spMkLst>
              <pc:docMk/>
              <pc:sldMasterMk cId="3403856985" sldId="2147483660"/>
              <pc:sldLayoutMk cId="4075185699" sldId="2147483668"/>
              <ac:spMk id="4" creationId="{451D7538-EC5A-3EE7-176F-A58920C50797}"/>
            </ac:spMkLst>
          </pc:spChg>
        </pc:sldLayoutChg>
        <pc:sldLayoutChg chg="modSp">
          <pc:chgData name="Trinity Secretary" userId="ce867f574fe09dee" providerId="LiveId" clId="{F1183EB4-5A8C-4982-8A82-738F3A545D9A}" dt="2026-04-09T17:04:24.912" v="313"/>
          <pc:sldLayoutMkLst>
            <pc:docMk/>
            <pc:sldMasterMk cId="3403856985" sldId="2147483660"/>
            <pc:sldLayoutMk cId="659583475" sldId="2147483669"/>
          </pc:sldLayoutMkLst>
          <pc:spChg chg="mod">
            <ac:chgData name="Trinity Secretary" userId="ce867f574fe09dee" providerId="LiveId" clId="{F1183EB4-5A8C-4982-8A82-738F3A545D9A}" dt="2026-04-09T17:04:24.912" v="313"/>
            <ac:spMkLst>
              <pc:docMk/>
              <pc:sldMasterMk cId="3403856985" sldId="2147483660"/>
              <pc:sldLayoutMk cId="659583475" sldId="2147483669"/>
              <ac:spMk id="2" creationId="{951D06AF-EF87-8489-2C82-DEB90B7EFE0C}"/>
            </ac:spMkLst>
          </pc:spChg>
          <pc:spChg chg="mod">
            <ac:chgData name="Trinity Secretary" userId="ce867f574fe09dee" providerId="LiveId" clId="{F1183EB4-5A8C-4982-8A82-738F3A545D9A}" dt="2026-04-09T17:04:24.912" v="313"/>
            <ac:spMkLst>
              <pc:docMk/>
              <pc:sldMasterMk cId="3403856985" sldId="2147483660"/>
              <pc:sldLayoutMk cId="659583475" sldId="2147483669"/>
              <ac:spMk id="3" creationId="{308E5678-CA38-1318-9EA2-5E0A4F9A59BA}"/>
            </ac:spMkLst>
          </pc:spChg>
        </pc:sldLayoutChg>
        <pc:sldLayoutChg chg="modSp">
          <pc:chgData name="Trinity Secretary" userId="ce867f574fe09dee" providerId="LiveId" clId="{F1183EB4-5A8C-4982-8A82-738F3A545D9A}" dt="2026-04-09T17:04:24.912" v="313"/>
          <pc:sldLayoutMkLst>
            <pc:docMk/>
            <pc:sldMasterMk cId="3403856985" sldId="2147483660"/>
            <pc:sldLayoutMk cId="3390387733" sldId="2147483671"/>
          </pc:sldLayoutMkLst>
          <pc:spChg chg="mod">
            <ac:chgData name="Trinity Secretary" userId="ce867f574fe09dee" providerId="LiveId" clId="{F1183EB4-5A8C-4982-8A82-738F3A545D9A}" dt="2026-04-09T17:04:24.912" v="313"/>
            <ac:spMkLst>
              <pc:docMk/>
              <pc:sldMasterMk cId="3403856985" sldId="2147483660"/>
              <pc:sldLayoutMk cId="3390387733" sldId="2147483671"/>
              <ac:spMk id="2" creationId="{E4336E9A-8E96-CD8C-7598-F87632CD81CF}"/>
            </ac:spMkLst>
          </pc:spChg>
          <pc:spChg chg="mod">
            <ac:chgData name="Trinity Secretary" userId="ce867f574fe09dee" providerId="LiveId" clId="{F1183EB4-5A8C-4982-8A82-738F3A545D9A}" dt="2026-04-09T17:04:24.912" v="313"/>
            <ac:spMkLst>
              <pc:docMk/>
              <pc:sldMasterMk cId="3403856985" sldId="2147483660"/>
              <pc:sldLayoutMk cId="3390387733" sldId="2147483671"/>
              <ac:spMk id="3" creationId="{2BDC76B8-60F6-62D3-9F73-E81662203017}"/>
            </ac:spMkLst>
          </pc:spChg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26443" y="1122363"/>
            <a:ext cx="5691116" cy="2621154"/>
          </a:xfrm>
        </p:spPr>
        <p:txBody>
          <a:bodyPr anchor="b">
            <a:normAutofit/>
          </a:bodyPr>
          <a:lstStyle>
            <a:lvl1pPr algn="ctr">
              <a:defRPr sz="3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26443" y="3843709"/>
            <a:ext cx="5691116" cy="1414091"/>
          </a:xfrm>
        </p:spPr>
        <p:txBody>
          <a:bodyPr>
            <a:normAutofit/>
          </a:bodyPr>
          <a:lstStyle>
            <a:lvl1pPr marL="0" indent="0" algn="ctr">
              <a:buNone/>
              <a:defRPr sz="135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8FA71-3A18-48C0-980F-4B68F7F63042}" type="datetime1">
              <a:rPr lang="en-US" smtClean="0"/>
              <a:t>04/09/2026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03877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1210E-201E-4473-82AC-2466F5386C38}" type="datetime1">
              <a:rPr lang="en-US" smtClean="0"/>
              <a:t>04/09/2026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8395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1D06AF-EF87-8489-2C82-DEB90B7EFE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536" y="553617"/>
            <a:ext cx="6204855" cy="4008859"/>
          </a:xfrm>
        </p:spPr>
        <p:txBody>
          <a:bodyPr anchor="t">
            <a:normAutofit/>
          </a:bodyPr>
          <a:lstStyle>
            <a:lvl1pPr>
              <a:defRPr sz="405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8E5678-CA38-1318-9EA2-5E0A4F9A59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2535" y="4589464"/>
            <a:ext cx="6204855" cy="1384617"/>
          </a:xfrm>
        </p:spPr>
        <p:txBody>
          <a:bodyPr anchor="b">
            <a:normAutofit/>
          </a:bodyPr>
          <a:lstStyle>
            <a:lvl1pPr marL="0" indent="0"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E99186-7E5A-60AF-DE69-5C7DA71611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EA198-6CAB-4B8F-B93F-1F9C8C4B6CE7}" type="datetime1">
              <a:rPr lang="en-US" smtClean="0"/>
              <a:t>04/09/2026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FA13D1-1FBA-E820-323B-77B41F1A6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39BE85-85F6-4636-C651-D87CC969A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5834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486" y="548640"/>
            <a:ext cx="8055864" cy="11322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2E861E-DFBA-B4AA-9356-CDE3D3F57C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9486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1D7538-EC5A-3EE7-176F-A58920C507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6041F-4525-44D5-AA4F-332294BF1F56}" type="datetime1">
              <a:rPr lang="en-US" smtClean="0"/>
              <a:t>04/09/2026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51856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47396"/>
            <a:ext cx="8059341" cy="114329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1" y="1685735"/>
            <a:ext cx="3868340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1500" b="1" cap="all" baseline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DA52B0-7419-A946-4523-6D34BCAD26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1" y="2386895"/>
            <a:ext cx="3868340" cy="37650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5735"/>
            <a:ext cx="3887391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1500" b="1" cap="all" baseline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3BAE980-E611-98B5-04E9-DE4584B0E33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386895"/>
            <a:ext cx="3887392" cy="37650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57091-BBDF-4EB9-BA6B-2BB67AC4FC0F}" type="datetime1">
              <a:rPr lang="en-US" smtClean="0"/>
              <a:t>04/09/2026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9453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B226B-77A6-410C-9796-083F278E0125}" type="datetime1">
              <a:rPr lang="en-US" smtClean="0"/>
              <a:t>04/09/2026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75371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A578B-D289-4C40-8593-3D356C49DA58}" type="datetime1">
              <a:rPr lang="en-US" smtClean="0"/>
              <a:t>04/09/2026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46359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0C37F-77BE-E128-4248-D001C39E7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870" y="553617"/>
            <a:ext cx="2696726" cy="1757505"/>
          </a:xfrm>
        </p:spPr>
        <p:txBody>
          <a:bodyPr anchor="t">
            <a:normAutofit/>
          </a:bodyPr>
          <a:lstStyle>
            <a:lvl1pPr>
              <a:defRPr sz="2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3B20A8-A604-C977-02C0-083BA8663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51031" y="553616"/>
            <a:ext cx="4709806" cy="5486400"/>
          </a:xfrm>
        </p:spPr>
        <p:txBody>
          <a:bodyPr>
            <a:normAutofit/>
          </a:bodyPr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0EEBFB-2026-6A35-33ED-F008376B67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47870" y="2311122"/>
            <a:ext cx="2696726" cy="3728895"/>
          </a:xfrm>
        </p:spPr>
        <p:txBody>
          <a:bodyPr anchor="t">
            <a:normAutofit/>
          </a:bodyPr>
          <a:lstStyle>
            <a:lvl1pPr marL="0" indent="0">
              <a:buNone/>
              <a:defRPr sz="13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F05638-7A56-469A-825A-1DFA60025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DFAE3-14DB-48A7-A80F-80DDB072CE3D}" type="datetime1">
              <a:rPr lang="en-US" smtClean="0"/>
              <a:t>04/09/2026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85A215-184B-2105-0279-ED02F6445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C7CA46-892B-253A-3A28-7414E17B8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72251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06A09-98CF-FAC2-3708-AECC4360C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5770" y="557785"/>
            <a:ext cx="2696726" cy="2212313"/>
          </a:xfrm>
        </p:spPr>
        <p:txBody>
          <a:bodyPr anchor="t">
            <a:normAutofit/>
          </a:bodyPr>
          <a:lstStyle>
            <a:lvl1pPr>
              <a:defRPr sz="2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571C769-CEC8-962A-01E6-15B0E05679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797490" y="657103"/>
            <a:ext cx="4862765" cy="5555904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2C4A61-EF2A-C5A5-B150-4448600B39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7201" y="2826137"/>
            <a:ext cx="2689190" cy="3434638"/>
          </a:xfrm>
        </p:spPr>
        <p:txBody>
          <a:bodyPr anchor="b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0B235E-39C7-4C78-20EF-DB48ECD9C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5EAEF-6478-4102-8F5D-A5FE9FC97ACB}" type="datetime1">
              <a:rPr lang="en-US" smtClean="0"/>
              <a:t>04/09/2026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DC75DA-9A78-9AB9-7171-95A08CC51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FE1A03-DCCB-53C7-DBFE-2AD55C905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1157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E956D-CB73-C986-F100-46487310D1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486" y="548640"/>
            <a:ext cx="7886700" cy="113225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423E6A-A07C-BF0D-EA30-9A8A854E4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9486" y="1680899"/>
            <a:ext cx="7886700" cy="449606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DC9908-8F95-8DFC-72CC-158552B56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4EDB3-C0E8-45F8-9E1D-1B6C8D1880C0}" type="datetime1">
              <a:rPr lang="en-US" smtClean="0"/>
              <a:t>04/09/2026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26C9BE-9060-50CB-2BB7-07307FF89A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4A835B-97D3-BC22-F0B8-4986D46362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5717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85B0252-346C-F6F4-3642-19F571550D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226166" y="578497"/>
            <a:ext cx="1535278" cy="559846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798DA36-7351-9D6A-518B-678AB8A507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578498"/>
            <a:ext cx="6597516" cy="559846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46BDFF-D746-836C-04B8-CA89AD5D1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0EC4B-54ED-4041-B552-9BA760FA3DBA}" type="datetime1">
              <a:rPr lang="en-US" smtClean="0"/>
              <a:t>04/09/2026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9AA929-A9E6-FF9C-0C59-177F892D6A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16D893-7E81-90DC-4139-7687B39C3A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34663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486" y="548640"/>
            <a:ext cx="7990184" cy="113225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9486" y="1715532"/>
            <a:ext cx="7990184" cy="4593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2870" y="6453003"/>
            <a:ext cx="26207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/>
                </a:solidFill>
              </a:defRPr>
            </a:lvl1pPr>
          </a:lstStyle>
          <a:p>
            <a:fld id="{67F45AC6-C491-4585-A584-9CE2AF7D5500}" type="datetime1">
              <a:rPr lang="en-US" smtClean="0"/>
              <a:t>04/09/2026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57391" y="6453003"/>
            <a:ext cx="21040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24122" y="6453003"/>
            <a:ext cx="3219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3856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7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20000"/>
        </a:lnSpc>
        <a:spcBef>
          <a:spcPts val="75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68580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4pPr>
      <a:lvl5pPr marL="8572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21E0DC6F-DB0E-DBE1-8178-AE81BC6B96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57250"/>
            <a:ext cx="9144000" cy="51435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6B3CFF0-B2FD-F7FE-CDFF-6A9A17E701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91" r="9091"/>
          <a:stretch>
            <a:fillRect/>
          </a:stretch>
        </p:blipFill>
        <p:spPr>
          <a:xfrm>
            <a:off x="175040" y="131275"/>
            <a:ext cx="8793919" cy="6595449"/>
          </a:xfrm>
          <a:prstGeom prst="rect">
            <a:avLst/>
          </a:prstGeo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84D07BF5-D29E-918E-55FE-747AF2A0E2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57250"/>
            <a:ext cx="3275045" cy="5143501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9" name="Title 18">
            <a:extLst>
              <a:ext uri="{FF2B5EF4-FFF2-40B4-BE49-F238E27FC236}">
                <a16:creationId xmlns:a16="http://schemas.microsoft.com/office/drawing/2014/main" id="{137CA7CB-C842-1A17-3778-E806A8F66D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8500" y="184952"/>
            <a:ext cx="8637972" cy="1391831"/>
          </a:xfrm>
        </p:spPr>
        <p:txBody>
          <a:bodyPr vert="horz" lIns="68580" tIns="34290" rIns="68580" bIns="34290" rtlCol="0" anchor="t">
            <a:normAutofit/>
          </a:bodyPr>
          <a:lstStyle/>
          <a:p>
            <a:pPr algn="l"/>
            <a:r>
              <a:rPr lang="en-US" sz="44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Aptos Black" panose="020B0004020202020204" pitchFamily="34" charset="0"/>
              </a:rPr>
              <a:t>Women at the Well Movie Night</a:t>
            </a:r>
          </a:p>
        </p:txBody>
      </p:sp>
      <p:sp>
        <p:nvSpPr>
          <p:cNvPr id="25" name="Subtitle 24">
            <a:extLst>
              <a:ext uri="{FF2B5EF4-FFF2-40B4-BE49-F238E27FC236}">
                <a16:creationId xmlns:a16="http://schemas.microsoft.com/office/drawing/2014/main" id="{F03DF2DC-2A8F-2330-5F15-078D288AAC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1928968"/>
            <a:ext cx="3408629" cy="1500031"/>
          </a:xfrm>
        </p:spPr>
        <p:txBody>
          <a:bodyPr vert="horz" lIns="68580" tIns="34290" rIns="68580" bIns="34290" rtlCol="0" anchor="b">
            <a:noAutofit/>
          </a:bodyPr>
          <a:lstStyle/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625" b="1" dirty="0">
                <a:solidFill>
                  <a:schemeClr val="bg1"/>
                </a:solidFill>
                <a:effectLst>
                  <a:glow rad="101600">
                    <a:srgbClr val="345160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Tuesday, April 28, </a:t>
            </a:r>
          </a:p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625" b="1" dirty="0">
                <a:solidFill>
                  <a:schemeClr val="bg1"/>
                </a:solidFill>
                <a:effectLst>
                  <a:glow rad="101600">
                    <a:srgbClr val="345160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6:30pm</a:t>
            </a:r>
          </a:p>
          <a:p>
            <a:pPr>
              <a:lnSpc>
                <a:spcPct val="100000"/>
              </a:lnSpc>
              <a:spcBef>
                <a:spcPts val="450"/>
              </a:spcBef>
            </a:pPr>
            <a:endParaRPr lang="en-US" sz="2625" b="1" dirty="0">
              <a:solidFill>
                <a:schemeClr val="bg1"/>
              </a:solidFill>
              <a:effectLst>
                <a:glow rad="101600">
                  <a:srgbClr val="345160"/>
                </a:glo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625" b="1" dirty="0">
                <a:solidFill>
                  <a:schemeClr val="bg1"/>
                </a:solidFill>
                <a:effectLst>
                  <a:glow rad="101600">
                    <a:srgbClr val="345160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Men &amp; Women – </a:t>
            </a:r>
          </a:p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625" b="1" dirty="0">
                <a:solidFill>
                  <a:schemeClr val="bg1"/>
                </a:solidFill>
                <a:effectLst>
                  <a:glow rad="101600">
                    <a:srgbClr val="345160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All are invited!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903EEDF-F9E9-17E1-1C0E-18E1682991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96271" y="6391747"/>
            <a:ext cx="1147714" cy="419649"/>
          </a:xfrm>
          <a:prstGeom prst="rect">
            <a:avLst/>
          </a:prstGeom>
        </p:spPr>
      </p:pic>
      <p:sp>
        <p:nvSpPr>
          <p:cNvPr id="26" name="Subtitle 24">
            <a:extLst>
              <a:ext uri="{FF2B5EF4-FFF2-40B4-BE49-F238E27FC236}">
                <a16:creationId xmlns:a16="http://schemas.microsoft.com/office/drawing/2014/main" id="{B4E059A0-D84A-ADC9-854C-CF87BAC6D59C}"/>
              </a:ext>
            </a:extLst>
          </p:cNvPr>
          <p:cNvSpPr txBox="1">
            <a:spLocks/>
          </p:cNvSpPr>
          <p:nvPr/>
        </p:nvSpPr>
        <p:spPr>
          <a:xfrm>
            <a:off x="5172013" y="1076366"/>
            <a:ext cx="3884459" cy="1500031"/>
          </a:xfrm>
          <a:prstGeom prst="rect">
            <a:avLst/>
          </a:prstGeom>
        </p:spPr>
        <p:txBody>
          <a:bodyPr vert="horz" lIns="68580" tIns="34290" rIns="68580" bIns="34290" rtlCol="0" anchor="b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700" dirty="0">
                <a:latin typeface="Arial" panose="020B0604020202020204" pitchFamily="34" charset="0"/>
                <a:cs typeface="Arial" panose="020B0604020202020204" pitchFamily="34" charset="0"/>
              </a:rPr>
              <a:t>Join us in the fellowship hall for this deeply moving, thought-provoking film!</a:t>
            </a:r>
          </a:p>
        </p:txBody>
      </p:sp>
    </p:spTree>
    <p:extLst>
      <p:ext uri="{BB962C8B-B14F-4D97-AF65-F5344CB8AC3E}">
        <p14:creationId xmlns:p14="http://schemas.microsoft.com/office/powerpoint/2010/main" val="767654684"/>
      </p:ext>
    </p:extLst>
  </p:cSld>
  <p:clrMapOvr>
    <a:masterClrMapping/>
  </p:clrMapOvr>
</p:sld>
</file>

<file path=ppt/theme/theme1.xml><?xml version="1.0" encoding="utf-8"?>
<a:theme xmlns:a="http://schemas.openxmlformats.org/drawingml/2006/main" name="VanillaVTI">
  <a:themeElements>
    <a:clrScheme name="Vanilla">
      <a:dk1>
        <a:sysClr val="windowText" lastClr="000000"/>
      </a:dk1>
      <a:lt1>
        <a:sysClr val="window" lastClr="FFFFFF"/>
      </a:lt1>
      <a:dk2>
        <a:srgbClr val="2C3932"/>
      </a:dk2>
      <a:lt2>
        <a:srgbClr val="FDF6EA"/>
      </a:lt2>
      <a:accent1>
        <a:srgbClr val="169C9A"/>
      </a:accent1>
      <a:accent2>
        <a:srgbClr val="FA9A42"/>
      </a:accent2>
      <a:accent3>
        <a:srgbClr val="E15C3D"/>
      </a:accent3>
      <a:accent4>
        <a:srgbClr val="E78A67"/>
      </a:accent4>
      <a:accent5>
        <a:srgbClr val="A74B40"/>
      </a:accent5>
      <a:accent6>
        <a:srgbClr val="3D9072"/>
      </a:accent6>
      <a:hlink>
        <a:srgbClr val="169C9A"/>
      </a:hlink>
      <a:folHlink>
        <a:srgbClr val="E15C3D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nillaVTI" id="{54D376C6-1C9B-4C6B-8F3C-483BB307BB05}" vid="{7690D8A9-C071-45EF-BA7A-F7FA9779B11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34</Words>
  <Application>Microsoft Office PowerPoint</Application>
  <PresentationFormat>On-screen Show (4:3)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 Black</vt:lpstr>
      <vt:lpstr>Arial</vt:lpstr>
      <vt:lpstr>Neue Haas Grotesk Text Pro</vt:lpstr>
      <vt:lpstr>VanillaVTI</vt:lpstr>
      <vt:lpstr>Women at the Well Movie Night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Trinity Secretary</dc:creator>
  <cp:lastModifiedBy>Trinity Secretary</cp:lastModifiedBy>
  <cp:revision>1</cp:revision>
  <cp:lastPrinted>2026-04-09T17:29:38Z</cp:lastPrinted>
  <dcterms:created xsi:type="dcterms:W3CDTF">2026-04-09T15:07:32Z</dcterms:created>
  <dcterms:modified xsi:type="dcterms:W3CDTF">2026-04-09T17:29:40Z</dcterms:modified>
</cp:coreProperties>
</file>